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Comfortaa Regular"/>
      <p:regular r:id="rId33"/>
      <p:bold r:id="rId34"/>
    </p:embeddedFont>
    <p:embeddedFont>
      <p:font typeface="Comforta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ComfortaaRegular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Comfortaa-regular.fntdata"/><Relationship Id="rId12" Type="http://schemas.openxmlformats.org/officeDocument/2006/relationships/slide" Target="slides/slide7.xml"/><Relationship Id="rId34" Type="http://schemas.openxmlformats.org/officeDocument/2006/relationships/font" Target="fonts/ComfortaaRegula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Comforta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https://blog.usejournal.com/how-netflix-can-help-you-create-better-powerpoint-presentations-783d77c3e122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8e7b54d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8e7b54d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8e7b54d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8e7b54d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dc554e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dc554e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6226cb4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6226cb4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226cb4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226cb4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8dd061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8dd061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dd061e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dd061e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e7b54d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e7b54d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8e7b54d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8e7b54d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f49068f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f49068f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a95369ac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a95369ac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4dc554e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4dc554e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890e1ed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890e1ed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4dc554e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4dc554e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a95369a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a95369a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4dc554e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4dc554e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8e7b54d0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8e7b54d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8e7b54d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8e7b54d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tran13/CIS3200Netflix" TargetMode="External"/><Relationship Id="rId4" Type="http://schemas.openxmlformats.org/officeDocument/2006/relationships/hyperlink" Target="https://www.kaggle.com/shivamb/netflix-shows" TargetMode="External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17500" y="2873100"/>
            <a:ext cx="63090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2252">
                <a:latin typeface="Comfortaa"/>
                <a:ea typeface="Comfortaa"/>
                <a:cs typeface="Comfortaa"/>
                <a:sym typeface="Comfortaa"/>
              </a:rPr>
              <a:t>NETFLIX MOVIES AND TV SHOWS</a:t>
            </a:r>
            <a:endParaRPr sz="2252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10450" y="3618545"/>
            <a:ext cx="81231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150">
                <a:latin typeface="Comfortaa Regular"/>
                <a:ea typeface="Comfortaa Regular"/>
                <a:cs typeface="Comfortaa Regular"/>
                <a:sym typeface="Comfortaa Regular"/>
              </a:rPr>
              <a:t>GROUP 3 - VANESSA MUNOZ, DAVID MONTES, SHAWN TRAN, HANNAH HAE-IN KIM</a:t>
            </a:r>
            <a:endParaRPr sz="115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6398" l="7320" r="7055" t="30829"/>
          <a:stretch/>
        </p:blipFill>
        <p:spPr>
          <a:xfrm>
            <a:off x="1745375" y="1169150"/>
            <a:ext cx="5653274" cy="158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 chart: year added &amp; type of film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283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created a pie chart with the inner being years from 2015 to 2021.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outer pie chart signifies how many releases were tv shows and how many were movies.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149" y="1152475"/>
            <a:ext cx="5690150" cy="35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 Chart: number of </a:t>
            </a:r>
            <a:r>
              <a:rPr lang="en-GB"/>
              <a:t>specifically</a:t>
            </a:r>
            <a:r>
              <a:rPr lang="en-GB"/>
              <a:t> rated films 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3183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utilized a vertical bar chart to display the counts of each rating of film.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Counts from highest to lowest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TV-MA : 2,680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TV-14 : 1,769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TV-PG : 715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R : 663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PG-13 : 383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that there’s a large amount of mature content on Netflix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37" y="1091900"/>
            <a:ext cx="5336962" cy="34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 Map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38" y="1152475"/>
            <a:ext cx="7823724" cy="364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Modeling with Permutation Feature Importance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78750" y="1070700"/>
            <a:ext cx="2983200" cy="4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Created an experiment to predict duration of films based on other columns.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Permutation Feature Importance used to determine significance of certain columns on predicting duration.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Link: https://gallery.cortanaintelligence.com/Experiment/Netflix-titles-2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950" y="1546675"/>
            <a:ext cx="5849049" cy="30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cont.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Visualization of Feature Importance.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Higher the score the more significant the feature is in predicting a column.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In this case duration.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775" y="1152463"/>
            <a:ext cx="22098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362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added score model modules and an evaluate model </a:t>
            </a:r>
            <a:r>
              <a:rPr lang="en-GB">
                <a:solidFill>
                  <a:schemeClr val="dk1"/>
                </a:solidFill>
              </a:rPr>
              <a:t>module</a:t>
            </a:r>
            <a:r>
              <a:rPr lang="en-GB">
                <a:solidFill>
                  <a:schemeClr val="dk1"/>
                </a:solidFill>
              </a:rPr>
              <a:t> to determine the Coefficient of Determination and Root mean squared error of both models.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625" y="1726175"/>
            <a:ext cx="4894674" cy="28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 cont.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407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the evaluation results for the two models we </a:t>
            </a:r>
            <a:r>
              <a:rPr lang="en-GB">
                <a:solidFill>
                  <a:schemeClr val="dk1"/>
                </a:solidFill>
              </a:rPr>
              <a:t>used</a:t>
            </a:r>
            <a:r>
              <a:rPr lang="en-GB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see the model on the left is better as it has a lower RMSE and a higher CoD.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Both models however are still not ideal as they both have low CoD and high RMSE.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50" y="1152475"/>
            <a:ext cx="4448250" cy="3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2158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4036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We utilized data visualization tools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to find hidden information and trends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 within the data. </a:t>
            </a:r>
            <a:endParaRPr sz="3200">
              <a:solidFill>
                <a:schemeClr val="dk1"/>
              </a:solidFill>
            </a:endParaRPr>
          </a:p>
          <a:p>
            <a:pPr indent="-3403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Netflix can use these tools to find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trends in shows that will become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popular in the future.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									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									(Rilloraza, 2020)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500" y="663200"/>
            <a:ext cx="3568950" cy="35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3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Thank you</a:t>
            </a:r>
            <a:endParaRPr sz="2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Any Questions?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Katwala, A. (2020, September 16). </a:t>
            </a:r>
            <a:r>
              <a:rPr i="1" lang="en-GB" sz="2000">
                <a:solidFill>
                  <a:schemeClr val="dk1"/>
                </a:solidFill>
              </a:rPr>
              <a:t>Why Are 2 Million People Still Getting Netflix DVDs by Mail?</a:t>
            </a:r>
            <a:r>
              <a:rPr lang="en-GB" sz="2000">
                <a:solidFill>
                  <a:schemeClr val="dk1"/>
                </a:solidFill>
              </a:rPr>
              <a:t> Wired. https://www.wired.com/story/why-are-2-million-people-still-getting-netflix-dvds-by-mail/.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</a:rPr>
              <a:t>Rilloraza, B. (2020, August 1). </a:t>
            </a:r>
            <a:r>
              <a:rPr i="1" lang="en-GB" sz="2150">
                <a:solidFill>
                  <a:schemeClr val="dk1"/>
                </a:solidFill>
              </a:rPr>
              <a:t>Netflix testing an affordable Mobile+ plan with HD resolution</a:t>
            </a:r>
            <a:r>
              <a:rPr lang="en-GB" sz="2150">
                <a:solidFill>
                  <a:schemeClr val="dk1"/>
                </a:solidFill>
              </a:rPr>
              <a:t>. Technobaboy.com. https://www.technobaboy.com/2020/08/01/netflix-hd-mobile-only-plan/. 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Brief Summary of Our Dataset:</a:t>
            </a:r>
            <a:endParaRPr b="1" sz="24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45475"/>
            <a:ext cx="313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7787 </a:t>
            </a:r>
            <a:r>
              <a:rPr b="1" lang="en-GB" sz="1300">
                <a:solidFill>
                  <a:schemeClr val="dk1"/>
                </a:solidFill>
              </a:rPr>
              <a:t>unique</a:t>
            </a:r>
            <a:r>
              <a:rPr b="1" lang="en-GB" sz="1300">
                <a:solidFill>
                  <a:schemeClr val="dk1"/>
                </a:solidFill>
              </a:rPr>
              <a:t> values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12 columns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3 MB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Name of file: netflix_titles.cvs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3"/>
              </a:rPr>
              <a:t>https://github.com/stran13/CIS3200Netflix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 sz="1300">
                <a:solidFill>
                  <a:srgbClr val="FFFFFF"/>
                </a:solidFill>
              </a:rPr>
              <a:t>Kaggle source: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https://www.kaggle.com/shivamb/netflix-shows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050" y="1017725"/>
            <a:ext cx="5671950" cy="31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72000" y="4324750"/>
            <a:ext cx="39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Screenshot of dataset in excel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7380900" cy="3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50">
                <a:solidFill>
                  <a:schemeClr val="dk1"/>
                </a:solidFill>
              </a:rPr>
              <a:t>Significance</a:t>
            </a:r>
            <a:endParaRPr b="1" sz="2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2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With the data collected from the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website Kaggle, </a:t>
            </a:r>
            <a:r>
              <a:rPr lang="en-GB" sz="2850">
                <a:solidFill>
                  <a:schemeClr val="dk1"/>
                </a:solidFill>
              </a:rPr>
              <a:t>Netflix can improve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their streaming service. </a:t>
            </a:r>
            <a:endParaRPr sz="2850">
              <a:solidFill>
                <a:schemeClr val="dk1"/>
              </a:solidFill>
            </a:endParaRPr>
          </a:p>
          <a:p>
            <a:pPr indent="-3552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</a:t>
            </a:r>
            <a:r>
              <a:rPr lang="en-GB" sz="2850">
                <a:solidFill>
                  <a:schemeClr val="dk1"/>
                </a:solidFill>
              </a:rPr>
              <a:t>subscribers</a:t>
            </a:r>
            <a:r>
              <a:rPr lang="en-GB" sz="2850">
                <a:solidFill>
                  <a:schemeClr val="dk1"/>
                </a:solidFill>
              </a:rPr>
              <a:t> growth will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increase. </a:t>
            </a:r>
            <a:endParaRPr sz="2850">
              <a:solidFill>
                <a:schemeClr val="dk1"/>
              </a:solidFill>
            </a:endParaRPr>
          </a:p>
          <a:p>
            <a:pPr indent="-3552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</a:t>
            </a:r>
            <a:r>
              <a:rPr lang="en-GB" sz="2850">
                <a:solidFill>
                  <a:schemeClr val="dk1"/>
                </a:solidFill>
              </a:rPr>
              <a:t>subscribers</a:t>
            </a:r>
            <a:r>
              <a:rPr lang="en-GB" sz="2850">
                <a:solidFill>
                  <a:schemeClr val="dk1"/>
                </a:solidFill>
              </a:rPr>
              <a:t> will be content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with using Netflix streaming </a:t>
            </a:r>
            <a:r>
              <a:rPr lang="en-GB" sz="2850">
                <a:solidFill>
                  <a:schemeClr val="dk1"/>
                </a:solidFill>
              </a:rPr>
              <a:t>service.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		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</a:t>
            </a:r>
            <a:endParaRPr sz="900">
              <a:solidFill>
                <a:schemeClr val="dk1"/>
              </a:solidFill>
            </a:endParaRPr>
          </a:p>
          <a:p>
            <a:pPr indent="457200" lvl="0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457200" lvl="0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(Katwala, 2020)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650" y="1062850"/>
            <a:ext cx="3707300" cy="3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Background and History</a:t>
            </a:r>
            <a:endParaRPr b="1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Founders of Netflix: Marc Randolph and Reed Hastings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Netflix in the early 90’s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Today, Netflix streams movies and tv shows to users across the world.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925" y="314100"/>
            <a:ext cx="6692525" cy="6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</a:rPr>
              <a:t>Objective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Our group must produce an analytical dashboard with the data </a:t>
            </a:r>
            <a:r>
              <a:rPr lang="en-GB" sz="2050">
                <a:solidFill>
                  <a:schemeClr val="dk1"/>
                </a:solidFill>
              </a:rPr>
              <a:t>collected</a:t>
            </a:r>
            <a:r>
              <a:rPr lang="en-GB" sz="2050">
                <a:solidFill>
                  <a:schemeClr val="dk1"/>
                </a:solidFill>
              </a:rPr>
              <a:t> from the website Kaggle. </a:t>
            </a:r>
            <a:endParaRPr sz="2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The overall objective focuses on developing and producing a movie and tv show dataset process for Netflix to maintain a future with analytics. </a:t>
            </a:r>
            <a:endParaRPr sz="2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2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800550"/>
            <a:ext cx="8520600" cy="4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8052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4350">
                <a:solidFill>
                  <a:schemeClr val="dk1"/>
                </a:solidFill>
              </a:rPr>
              <a:t>Netflix as a service and its own production company</a:t>
            </a:r>
            <a:endParaRPr sz="4350">
              <a:solidFill>
                <a:schemeClr val="dk1"/>
              </a:solidFill>
            </a:endParaRPr>
          </a:p>
          <a:p>
            <a:pPr indent="-36131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Outsourced and in-house TV shows and Movies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the amount of content (shows and movies) that Netflix came out with during a specific time frame. 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Release pattern.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Classification, organization, and visualization of data</a:t>
            </a:r>
            <a:endParaRPr sz="3800">
              <a:solidFill>
                <a:schemeClr val="dk1"/>
              </a:solidFill>
            </a:endParaRPr>
          </a:p>
          <a:p>
            <a:pPr indent="-36131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Bar chart, Pie chart, Kibana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Netflix’s Database </a:t>
            </a:r>
            <a:endParaRPr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Specifications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25" y="1152476"/>
            <a:ext cx="7808754" cy="37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Uploading data to ES and Kibana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283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Utilized Data Visualizer tab under machine learning to upload data to Kibana.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From here we used the uploaded data to create an index pattern to visualize our data.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675" y="1405016"/>
            <a:ext cx="5689626" cy="23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63" y="1152474"/>
            <a:ext cx="8040677" cy="37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